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4" r:id="rId3"/>
    <p:sldId id="265" r:id="rId4"/>
  </p:sldIdLst>
  <p:sldSz cx="10621963" cy="7561263"/>
  <p:notesSz cx="10020300" cy="6888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172E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242" y="-240"/>
      </p:cViewPr>
      <p:guideLst>
        <p:guide orient="horz" pos="2382"/>
        <p:guide pos="3346"/>
      </p:guideLst>
    </p:cSldViewPr>
  </p:slideViewPr>
  <p:notesTextViewPr>
    <p:cViewPr>
      <p:scale>
        <a:sx n="100" d="100"/>
        <a:sy n="100" d="100"/>
      </p:scale>
      <p:origin x="0" y="36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6431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450DBDE-D985-42AF-B494-DB0198E18CD8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95638" y="515938"/>
            <a:ext cx="3629025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2030" y="3271878"/>
            <a:ext cx="8016240" cy="309967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6431" y="6542161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CD96E68-15B3-4D55-BE29-ECD845EBF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7336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96E68-15B3-4D55-BE29-ECD845EBF97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96E68-15B3-4D55-BE29-ECD845EBF97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96E68-15B3-4D55-BE29-ECD845EBF97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6648" y="2348894"/>
            <a:ext cx="9028669" cy="16207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3295" y="4284715"/>
            <a:ext cx="7435374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00924" y="302802"/>
            <a:ext cx="2389941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1098" y="302802"/>
            <a:ext cx="699279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61" y="4858812"/>
            <a:ext cx="9028669" cy="15017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061" y="3204786"/>
            <a:ext cx="9028669" cy="16540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1098" y="1764296"/>
            <a:ext cx="4691367" cy="49900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498" y="1764296"/>
            <a:ext cx="4691367" cy="49900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1099" y="1692534"/>
            <a:ext cx="4693212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1099" y="2397901"/>
            <a:ext cx="4693212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95811" y="1692534"/>
            <a:ext cx="4695055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95811" y="2397901"/>
            <a:ext cx="4695055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100" y="301050"/>
            <a:ext cx="3494552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2893" y="301051"/>
            <a:ext cx="5937972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1100" y="1582265"/>
            <a:ext cx="3494552" cy="51721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1978" y="5292884"/>
            <a:ext cx="6373178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81978" y="675613"/>
            <a:ext cx="6373178" cy="45367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81978" y="5917739"/>
            <a:ext cx="6373178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099" y="302802"/>
            <a:ext cx="9559767" cy="1260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1099" y="1764296"/>
            <a:ext cx="9559767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1099" y="7008172"/>
            <a:ext cx="247845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29171" y="7008172"/>
            <a:ext cx="3363622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12408" y="7008172"/>
            <a:ext cx="247845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518"/>
          <a:stretch/>
        </p:blipFill>
        <p:spPr>
          <a:xfrm>
            <a:off x="-1" y="-16374"/>
            <a:ext cx="10621964" cy="75776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6200000">
            <a:off x="1747265" y="-1310078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28" name="Picture 4" descr="D:\Иваненко\ДЕНЬ УРОЖАЯ\Альбомы\IMG_20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02"/>
          <a:stretch/>
        </p:blipFill>
        <p:spPr bwMode="auto">
          <a:xfrm rot="333211">
            <a:off x="5827622" y="5179092"/>
            <a:ext cx="2862653" cy="1887081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Иваненко\ДЕНЬ УРОЖАЯ\Альбомы\IMG_203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34" t="5258" r="5852" b="-504"/>
          <a:stretch/>
        </p:blipFill>
        <p:spPr bwMode="auto">
          <a:xfrm rot="20763181">
            <a:off x="595914" y="1569935"/>
            <a:ext cx="3645759" cy="3495049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Иваненко\ДЕНЬ УРОЖАЯ\Альбомы\IMG_203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46"/>
          <a:stretch/>
        </p:blipFill>
        <p:spPr bwMode="auto">
          <a:xfrm>
            <a:off x="3624422" y="442080"/>
            <a:ext cx="6552728" cy="4499261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i1312.photobucket.com/albums/t538/pinkay80/pinkay80080/forumgazel_seritler22_zps90a9675a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117"/>
          <a:stretch/>
        </p:blipFill>
        <p:spPr bwMode="auto">
          <a:xfrm rot="21190037">
            <a:off x="263502" y="5545998"/>
            <a:ext cx="3305816" cy="160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1034165">
            <a:off x="704857" y="5937857"/>
            <a:ext cx="24146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Колхоз</a:t>
            </a:r>
          </a:p>
          <a:p>
            <a:pPr algn="ctr"/>
            <a:r>
              <a:rPr lang="ru-RU" sz="2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«40 лет Октября».</a:t>
            </a:r>
          </a:p>
          <a:p>
            <a:pPr algn="ctr"/>
            <a:r>
              <a:rPr lang="ru-RU" sz="2000" dirty="0" smtClean="0">
                <a:solidFill>
                  <a:srgbClr val="800000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1967 год.</a:t>
            </a:r>
            <a:endParaRPr lang="ru-RU" sz="2000" dirty="0">
              <a:solidFill>
                <a:srgbClr val="800000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87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518"/>
          <a:stretch/>
        </p:blipFill>
        <p:spPr>
          <a:xfrm>
            <a:off x="-1" y="-16374"/>
            <a:ext cx="10621964" cy="75776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6200000">
            <a:off x="1747265" y="-1310078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10" name="Picture 3" descr="D:\Иваненко\ДЕНЬ УРОЖАЯ\фото из альбомов\114___08\IMG_20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021"/>
          <a:stretch/>
        </p:blipFill>
        <p:spPr bwMode="auto">
          <a:xfrm rot="20086148">
            <a:off x="507514" y="2732905"/>
            <a:ext cx="2444301" cy="16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Иваненко\ДЕНЬ УРОЖАЯ\фото из альбомов\114___08\IMG_20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2159" y="396255"/>
            <a:ext cx="3480241" cy="2610181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D:\Иваненко\ДЕНЬ УРОЖАЯ\фото из альбомов\114___08\IMG_20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2400" y="396255"/>
            <a:ext cx="3480397" cy="261018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Иваненко\ДЕНЬ УРОЖАЯ\фото из альбомов\114___08\IMG_205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13" b="11944"/>
          <a:stretch/>
        </p:blipFill>
        <p:spPr bwMode="auto">
          <a:xfrm>
            <a:off x="2940506" y="3159974"/>
            <a:ext cx="6932291" cy="4015859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9784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518"/>
          <a:stretch/>
        </p:blipFill>
        <p:spPr>
          <a:xfrm>
            <a:off x="-1" y="-16374"/>
            <a:ext cx="10621964" cy="757763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6200000">
            <a:off x="1747265" y="-1310078"/>
            <a:ext cx="7059022" cy="101650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9" name="Picture 4" descr="D:\Иваненко\ДЕНЬ УРОЖАЯ\Альбомы\IMG_20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19"/>
          <a:stretch/>
        </p:blipFill>
        <p:spPr bwMode="auto">
          <a:xfrm rot="20835350">
            <a:off x="6025328" y="764709"/>
            <a:ext cx="3925951" cy="2764156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Иваненко\ДЕНЬ УРОЖАЯ\Альбомы\IMG_20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3" t="4458" r="2481"/>
          <a:stretch/>
        </p:blipFill>
        <p:spPr bwMode="auto">
          <a:xfrm rot="21228905">
            <a:off x="1003002" y="4612368"/>
            <a:ext cx="3253453" cy="2491314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Иваненко\ДЕНЬ УРОЖАЯ\Альбомы\IMG_206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21" t="3753" r="15734"/>
          <a:stretch/>
        </p:blipFill>
        <p:spPr bwMode="auto">
          <a:xfrm rot="21075621">
            <a:off x="750015" y="567088"/>
            <a:ext cx="3191231" cy="4184935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Иваненко\ДЕНЬ УРОЖАЯ\Альбомы\IMG_205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97" r="4131"/>
          <a:stretch/>
        </p:blipFill>
        <p:spPr bwMode="auto">
          <a:xfrm>
            <a:off x="3726805" y="2385422"/>
            <a:ext cx="3744416" cy="2774041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D:\Иваненко\ДЕНЬ УРОЖАЯ\Альбомы\IMG_205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3" t="9787" r="3458"/>
          <a:stretch/>
        </p:blipFill>
        <p:spPr bwMode="auto">
          <a:xfrm>
            <a:off x="6546923" y="4593902"/>
            <a:ext cx="3528392" cy="2528246"/>
          </a:xfrm>
          <a:prstGeom prst="rect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1714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20</Words>
  <Application>Microsoft Office PowerPoint</Application>
  <PresentationFormat>Произвольный</PresentationFormat>
  <Paragraphs>9</Paragraphs>
  <Slides>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Компьютер3</dc:creator>
  <cp:lastModifiedBy>архив</cp:lastModifiedBy>
  <cp:revision>62</cp:revision>
  <cp:lastPrinted>2016-08-18T08:22:17Z</cp:lastPrinted>
  <dcterms:created xsi:type="dcterms:W3CDTF">2015-08-13T11:20:25Z</dcterms:created>
  <dcterms:modified xsi:type="dcterms:W3CDTF">2016-08-24T07:45:23Z</dcterms:modified>
</cp:coreProperties>
</file>